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C6BC-4191-411A-92ED-FBDDBB02A506}" type="datetimeFigureOut">
              <a:rPr lang="fr-FR" smtClean="0"/>
              <a:t>28/02/2014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B0F1-E721-4B38-986E-4660BDF67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8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C6BC-4191-411A-92ED-FBDDBB02A506}" type="datetimeFigureOut">
              <a:rPr lang="fr-FR" smtClean="0"/>
              <a:t>28/02/2014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B0F1-E721-4B38-986E-4660BDF67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68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C6BC-4191-411A-92ED-FBDDBB02A506}" type="datetimeFigureOut">
              <a:rPr lang="fr-FR" smtClean="0"/>
              <a:t>28/02/2014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B0F1-E721-4B38-986E-4660BDF67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73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C6BC-4191-411A-92ED-FBDDBB02A506}" type="datetimeFigureOut">
              <a:rPr lang="fr-FR" smtClean="0"/>
              <a:t>28/02/2014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B0F1-E721-4B38-986E-4660BDF67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69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C6BC-4191-411A-92ED-FBDDBB02A506}" type="datetimeFigureOut">
              <a:rPr lang="fr-FR" smtClean="0"/>
              <a:t>28/02/2014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B0F1-E721-4B38-986E-4660BDF67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07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C6BC-4191-411A-92ED-FBDDBB02A506}" type="datetimeFigureOut">
              <a:rPr lang="fr-FR" smtClean="0"/>
              <a:t>28/02/2014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B0F1-E721-4B38-986E-4660BDF67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7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C6BC-4191-411A-92ED-FBDDBB02A506}" type="datetimeFigureOut">
              <a:rPr lang="fr-FR" smtClean="0"/>
              <a:t>28/02/2014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B0F1-E721-4B38-986E-4660BDF67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55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C6BC-4191-411A-92ED-FBDDBB02A506}" type="datetimeFigureOut">
              <a:rPr lang="fr-FR" smtClean="0"/>
              <a:t>28/02/2014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B0F1-E721-4B38-986E-4660BDF67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79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C6BC-4191-411A-92ED-FBDDBB02A506}" type="datetimeFigureOut">
              <a:rPr lang="fr-FR" smtClean="0"/>
              <a:t>28/02/2014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B0F1-E721-4B38-986E-4660BDF67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48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C6BC-4191-411A-92ED-FBDDBB02A506}" type="datetimeFigureOut">
              <a:rPr lang="fr-FR" smtClean="0"/>
              <a:t>28/02/2014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B0F1-E721-4B38-986E-4660BDF67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13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C6BC-4191-411A-92ED-FBDDBB02A506}" type="datetimeFigureOut">
              <a:rPr lang="fr-FR" smtClean="0"/>
              <a:t>28/02/2014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B0F1-E721-4B38-986E-4660BDF67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46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EC6BC-4191-411A-92ED-FBDDBB02A506}" type="datetimeFigureOut">
              <a:rPr lang="fr-FR" smtClean="0"/>
              <a:t>28/02/2014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3B0F1-E721-4B38-986E-4660BDF67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38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</p:spPr>
        <p:txBody>
          <a:bodyPr/>
          <a:lstStyle/>
          <a:p>
            <a:r>
              <a:rPr lang="fr-FR" b="1" dirty="0"/>
              <a:t>Assises territoriales du tourisme de Mayotte / 28 février 2014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36712"/>
            <a:ext cx="3562350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C:\Users\jacques.launay\Documents\sauv jacques\Logo DIECCT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892" y="5157192"/>
            <a:ext cx="892175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012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/>
              <a:t>8h30 		</a:t>
            </a:r>
            <a:r>
              <a:rPr lang="fr-FR" dirty="0" smtClean="0"/>
              <a:t>Accueil </a:t>
            </a:r>
            <a:r>
              <a:rPr lang="fr-FR" dirty="0"/>
              <a:t>des participants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9h00		</a:t>
            </a:r>
            <a:r>
              <a:rPr lang="fr-FR" dirty="0" smtClean="0"/>
              <a:t>Discours </a:t>
            </a:r>
            <a:r>
              <a:rPr lang="fr-FR" dirty="0"/>
              <a:t>d’ouverture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9h15 - 10h15	</a:t>
            </a:r>
            <a:r>
              <a:rPr lang="fr-FR" dirty="0" smtClean="0"/>
              <a:t>Atelier </a:t>
            </a:r>
            <a:r>
              <a:rPr lang="fr-FR" dirty="0"/>
              <a:t>1 - Diversification de l’offre touristique </a:t>
            </a:r>
          </a:p>
          <a:p>
            <a:pPr lvl="7"/>
            <a:endParaRPr lang="fr-FR" dirty="0" smtClean="0"/>
          </a:p>
          <a:p>
            <a:pPr lvl="7"/>
            <a:r>
              <a:rPr lang="fr-FR" sz="2500" dirty="0" smtClean="0"/>
              <a:t>Tourisme </a:t>
            </a:r>
            <a:r>
              <a:rPr lang="fr-FR" sz="2500" dirty="0"/>
              <a:t>social 		</a:t>
            </a:r>
          </a:p>
          <a:p>
            <a:pPr lvl="7"/>
            <a:r>
              <a:rPr lang="fr-FR" sz="2500" dirty="0"/>
              <a:t>Tourisme professionnel et </a:t>
            </a:r>
            <a:r>
              <a:rPr lang="fr-FR" sz="2500" dirty="0" smtClean="0"/>
              <a:t>événementiel</a:t>
            </a:r>
            <a:endParaRPr lang="fr-FR" sz="2500" dirty="0"/>
          </a:p>
          <a:p>
            <a:pPr lvl="7"/>
            <a:r>
              <a:rPr lang="fr-FR" sz="2500" dirty="0"/>
              <a:t>Agrotourisme </a:t>
            </a:r>
          </a:p>
          <a:p>
            <a:pPr marL="0" indent="0">
              <a:buNone/>
            </a:pPr>
            <a:r>
              <a:rPr lang="fr-FR" dirty="0"/>
              <a:t>				</a:t>
            </a:r>
          </a:p>
          <a:p>
            <a:pPr marL="0" indent="0">
              <a:buNone/>
            </a:pPr>
            <a:r>
              <a:rPr lang="fr-FR" dirty="0"/>
              <a:t>10h15 – 11h15 	Atelier 2 - Les métiers du tourisme, filière d’excellence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11h15 – 12h15	Atelier 3 </a:t>
            </a:r>
            <a:r>
              <a:rPr lang="fr-FR" dirty="0" smtClean="0"/>
              <a:t>– Structuration de la </a:t>
            </a:r>
            <a:r>
              <a:rPr lang="fr-FR" dirty="0"/>
              <a:t>filière touristique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12h15 – 12h30	Synthèse et clôture</a:t>
            </a: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8626"/>
            <a:ext cx="2520280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81382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Affichage à l'écran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Assises territoriales du tourisme de Mayotte / 28 février 2014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Assises territoriales du tourisme de Mayotte / 28 février 2014</dc:title>
  <dc:creator>LAUNAY Jacques (DR976)</dc:creator>
  <cp:lastModifiedBy>LAUNAY Jacques (DR976)</cp:lastModifiedBy>
  <cp:revision>1</cp:revision>
  <dcterms:created xsi:type="dcterms:W3CDTF">2014-02-28T03:51:07Z</dcterms:created>
  <dcterms:modified xsi:type="dcterms:W3CDTF">2014-02-28T03:56:35Z</dcterms:modified>
</cp:coreProperties>
</file>